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9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4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1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1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7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5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2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7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2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98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2019 Lake Auburn Buoy </a:t>
            </a:r>
            <a:br>
              <a:rPr lang="en-US" dirty="0" smtClean="0"/>
            </a:br>
            <a:r>
              <a:rPr lang="en-US" dirty="0" smtClean="0"/>
              <a:t>Data QAQC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30Jan2020</a:t>
            </a:r>
          </a:p>
          <a:p>
            <a:r>
              <a:rPr lang="en-US" dirty="0" smtClean="0"/>
              <a:t>B. Steele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58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8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2019 DO PROBES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9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58" y="645091"/>
            <a:ext cx="5943600" cy="4754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186" y="5555293"/>
            <a:ext cx="10140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sure how much of the 14.5m probe should be recoded further than exhibited here. The temp is fine, </a:t>
            </a:r>
          </a:p>
          <a:p>
            <a:r>
              <a:rPr lang="en-US" dirty="0" smtClean="0"/>
              <a:t>but the ppm and sat concentration look like they drift from day 1. We could flag until the precipitous drop </a:t>
            </a:r>
          </a:p>
          <a:p>
            <a:r>
              <a:rPr lang="en-US" dirty="0" smtClean="0"/>
              <a:t>in late June and then recode there until replacement, but not sure how useful that would be to anyone.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5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58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8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58" y="645091"/>
            <a:ext cx="5943600" cy="4754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2877" y="5749447"/>
            <a:ext cx="10633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also the oddball readings in the 1m do probe – wonder if it’s on the fritz. Not sure how to deal with 14.5m</a:t>
            </a:r>
          </a:p>
          <a:p>
            <a:r>
              <a:rPr lang="en-US" dirty="0" smtClean="0"/>
              <a:t>probe.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8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41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5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04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4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53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0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04" y="645091"/>
            <a:ext cx="5943600" cy="475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885" y="5561556"/>
            <a:ext cx="1133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seems obvious, but will have to make note of the 14.5 (or 1m &amp; 32m) probes being calibrated slightly differently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5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2019 THERMISTORS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9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58" y="645091"/>
            <a:ext cx="5943600" cy="4754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7959" y="5780762"/>
            <a:ext cx="780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12m thermistor errant intermittently, recoded in part where incorrectly recording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42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381"/>
            <a:ext cx="5943600" cy="4754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85" y="104801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1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38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422" y="985381"/>
            <a:ext cx="5943600" cy="4754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0904" y="5993704"/>
            <a:ext cx="507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sure if we want to recode 12m thermistor to NA</a:t>
            </a:r>
          </a:p>
          <a:p>
            <a:r>
              <a:rPr lang="en-US" dirty="0" smtClean="0"/>
              <a:t>until it is consistently reporting (end of July)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38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43" y="98538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70" y="98538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38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38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0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165</Words>
  <Application>Microsoft Office PowerPoint</Application>
  <PresentationFormat>Widescreen</PresentationFormat>
  <Paragraphs>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2019 Lake Auburn Buoy  Data QAQC Summary</vt:lpstr>
      <vt:lpstr>2019 THERMISTORS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2019 DO PROBES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Cary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Lake Auburn Buoy  Data QAQC Summary</dc:title>
  <dc:creator>Bethel Steele</dc:creator>
  <cp:lastModifiedBy>Bethel Steele</cp:lastModifiedBy>
  <cp:revision>5</cp:revision>
  <dcterms:created xsi:type="dcterms:W3CDTF">2020-01-30T20:51:04Z</dcterms:created>
  <dcterms:modified xsi:type="dcterms:W3CDTF">2020-01-30T21:13:09Z</dcterms:modified>
</cp:coreProperties>
</file>